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notesSlides/notesSlide39.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notesSlides/notesSlide40.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41.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notesSlides/notesSlide42.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notesSlides/notesSlide44.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5.xml" ContentType="application/vnd.openxmlformats-officedocument.presentationml.notesSlide+xml"/>
  <Override PartName="/ppt/charts/chart6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notesSlides/notesSlide48.xml" ContentType="application/vnd.openxmlformats-officedocument.presentationml.notesSlide+xml"/>
  <Override PartName="/ppt/charts/chart66.xml" ContentType="application/vnd.openxmlformats-officedocument.drawingml.chart+xml"/>
  <Override PartName="/ppt/charts/chart67.xml" ContentType="application/vnd.openxmlformats-officedocument.drawingml.chart+xml"/>
  <Override PartName="/ppt/notesSlides/notesSlide49.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notesSlides/notesSlide50.xml" ContentType="application/vnd.openxmlformats-officedocument.presentationml.notesSlide+xml"/>
  <Override PartName="/ppt/charts/chart70.xml" ContentType="application/vnd.openxmlformats-officedocument.drawingml.chart+xml"/>
  <Override PartName="/ppt/charts/chart71.xml" ContentType="application/vnd.openxmlformats-officedocument.drawingml.chart+xml"/>
  <Override PartName="/ppt/notesSlides/notesSlide51.xml" ContentType="application/vnd.openxmlformats-officedocument.presentationml.notesSlide+xml"/>
  <Override PartName="/ppt/charts/chart72.xml" ContentType="application/vnd.openxmlformats-officedocument.drawingml.chart+xml"/>
  <Override PartName="/ppt/charts/chart73.xml" ContentType="application/vnd.openxmlformats-officedocument.drawingml.chart+xml"/>
  <Override PartName="/ppt/notesSlides/notesSlide52.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notesSlides/notesSlide53.xml" ContentType="application/vnd.openxmlformats-officedocument.presentationml.notesSlide+xml"/>
  <Override PartName="/ppt/charts/chart76.xml" ContentType="application/vnd.openxmlformats-officedocument.drawingml.chart+xml"/>
  <Override PartName="/ppt/charts/chart77.xml" ContentType="application/vnd.openxmlformats-officedocument.drawingml.chart+xml"/>
  <Override PartName="/ppt/notesSlides/notesSlide54.xml" ContentType="application/vnd.openxmlformats-officedocument.presentationml.notesSlide+xml"/>
  <Override PartName="/ppt/charts/chart78.xml" ContentType="application/vnd.openxmlformats-officedocument.drawingml.chart+xml"/>
  <Override PartName="/ppt/notesSlides/notesSlide55.xml" ContentType="application/vnd.openxmlformats-officedocument.presentationml.notesSlide+xml"/>
  <Override PartName="/ppt/charts/chart79.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0"/>
  </p:notesMasterIdLst>
  <p:handoutMasterIdLst>
    <p:handoutMasterId r:id="rId91"/>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101" r:id="rId50"/>
    <p:sldId id="1617" r:id="rId51"/>
    <p:sldId id="1817" r:id="rId52"/>
    <p:sldId id="2035" r:id="rId53"/>
    <p:sldId id="2045" r:id="rId54"/>
    <p:sldId id="2046" r:id="rId55"/>
    <p:sldId id="2047" r:id="rId56"/>
    <p:sldId id="2048" r:id="rId57"/>
    <p:sldId id="2049" r:id="rId58"/>
    <p:sldId id="2050" r:id="rId59"/>
    <p:sldId id="2051" r:id="rId60"/>
    <p:sldId id="2052" r:id="rId61"/>
    <p:sldId id="2092" r:id="rId62"/>
    <p:sldId id="2053" r:id="rId63"/>
    <p:sldId id="2054" r:id="rId64"/>
    <p:sldId id="2055" r:id="rId65"/>
    <p:sldId id="2056" r:id="rId66"/>
    <p:sldId id="2057" r:id="rId67"/>
    <p:sldId id="2058" r:id="rId68"/>
    <p:sldId id="2059" r:id="rId69"/>
    <p:sldId id="2060" r:id="rId70"/>
    <p:sldId id="2061" r:id="rId71"/>
    <p:sldId id="2034" r:id="rId72"/>
    <p:sldId id="2096" r:id="rId73"/>
    <p:sldId id="1978" r:id="rId74"/>
    <p:sldId id="2082" r:id="rId75"/>
    <p:sldId id="1820" r:id="rId76"/>
    <p:sldId id="1618" r:id="rId77"/>
    <p:sldId id="1821" r:id="rId78"/>
    <p:sldId id="1819" r:id="rId79"/>
    <p:sldId id="1822" r:id="rId80"/>
    <p:sldId id="1696" r:id="rId81"/>
    <p:sldId id="2081" r:id="rId82"/>
    <p:sldId id="2083" r:id="rId83"/>
    <p:sldId id="2084" r:id="rId84"/>
    <p:sldId id="2085" r:id="rId85"/>
    <p:sldId id="2086" r:id="rId86"/>
    <p:sldId id="2087" r:id="rId87"/>
    <p:sldId id="2088" r:id="rId88"/>
    <p:sldId id="1619"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6.1267786291885216</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0.42699581778792206</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0.69629355960836303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0.19412143856193964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2.0266001709966766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0.19412143856193964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7.7605704837933942E-2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4.6201970524350768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0.65939451633487955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0.20046929138737646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2.092870850406384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0.20046929138737557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2.4477243503184809E-5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5.1250441442503387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5.5729023571360559</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3.5905269945535778E-2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0.13246137925314461</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1.3828779336972907</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0.13246137925314549</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0.19312913799941978</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5.6861773784559766</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6.8201074575496179E-2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0.13334293586449597</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1.3920812591647902</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0.13334293586449597</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0.47828734502240078</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1.1346913377400902E-2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5.300772703768887</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0.10514553890639711</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1.3283707540140899</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0.12724031380398415</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0.14092871800198026</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4.6959119084670284</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0.18911224225924705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0.12662136204686547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1.3219089858234856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3.6734019814086416E-2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6.6087474378523288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6.5236529345052379</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0.13313882755561668</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0.17367046648590012</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1.8130949352360872</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0.17367046648590101</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0.35324305211667095</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5.5296261728244813</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0.32078470613054133</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0.17654526339278931</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1.8431074055033712</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0.17654526339278931</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5.6422963712847718E-3</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6.751846961384862</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7.2334683842474767E-2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0.13810342083390115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1.4417800442371345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0.13810342083390115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0.38600158982320387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5.2917779134061202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0.26087761032944101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0.12707172708268555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1.3266107326545686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0.12707172708268555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0.21638671756462724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6.6808854095665522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0.25109815027760174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0.11725619830593192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1.2241380101940633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0.11725619830593104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0.22549476162366489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7.4877973176822961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0.10882065802681939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0.15484481484738577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1.6165578133583081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0.15484481484738488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2.1452981383609071E-2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7.6281778590467377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6.423289589019987E-2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0.15887252958593656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1.6586065815847562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9.3487403216485632E-3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7.3795921471811292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4.5020176648251997</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0.30077341356992493</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0.23455054720910207</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2.4486743071897132</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0.23455054720910251</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0.54238171284045666</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3.3330788113167289</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9.1052850247013595E-2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2.1755219145228706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0.20838616798424336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0.52960474158317616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5.6709565183336714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6.4356182003480704</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0.38099664432959379</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0.22147085588370796</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2.3121241926171274</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0.22147085588370707</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0.60648051939603054</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5.5017102969921812</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7.1001574617508112E-2</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0.21276557476480917</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2.2212422975785007</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0.21276557476480917</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0.61648872887459749</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5.4095981841546781</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0.19513719066394142</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0.51886138679263283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0.14465467535715959</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1.5101742084027912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0.14465467535715959</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0.30719536204507847</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7.4616382165414628</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3.3955303034551032</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7.3672324344220996E-2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0.13173043654330585</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1.37524699591049</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0.13173043654330696</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0.431069081761279</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2.730855506259767</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6.7887218356276202E-2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9.3169675035169819E-2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0.97267813775104006</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9.3169675035170929E-2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0.33419000579419889</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0.59288100542717537</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1.485970695720362</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0.53364916929636219</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0.45601223098373289</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0.12713280061098398</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1.3272483315916472</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0.12713280061098287</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0.45601223098373289</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0.10568875563731828</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2.1106381787042641</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3.1940537548361903E-2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1.3797949308151782</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0.13216606843499257</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0.47406604304902622</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5.346385053131808E-2</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4.2590914078723516</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0.15183646215769775</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0.13914194180732897</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1.4526220552892042</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0.13914194180732942</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0.49908778066741544</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9.3359493209578481E-2</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4.1418300351793658</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0.15524640111701338</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1.6599986768528128</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0.15900587386366816</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9.7156331946136376E-2</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5.6447959969945076</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4.3637395889074924</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5.5510377850066597</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0.50282075109856361</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0.14613689327318902</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1.5256483523424498</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0.14613689327318991</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0.52417794943771412</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0.47828986045512689</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4.3508926739844958</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2.2255780595350494E-3</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0.15500528335958608</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1.6182330817710864</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0.15500528335958474</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0.28976328014708308</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4.376586503830489</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0.17820472846046087</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0.3428608854838906</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9.5587051464598893E-2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0.99791520338137918</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9.5587051464598005E-2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1.7832981256042046E-2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7.2597613886667176</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7.0792433101420471E-2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0.37733451046226829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0.10519804036561897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1.0982525586706515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0.10519804036561986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0.16910690277702756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6.9818800498735696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5.8148112430157202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0.31501948015985448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0.11885336750457043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1.2408122291523114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0.11885336750457043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0.42631475917479644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4.6737961206662071E-2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5.8148112430157202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2.9330027515329862</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1.059266680111004E-2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0.20375618189976907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2.127185519223028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0.2037561818997693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0.43574129961008623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2.9330027515329862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6.0165083178298691</c:v>
                </c:pt>
                <c:pt idx="1">
                  <c:v>5.5017102969921812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5.9176172675626582E-2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0.12042911426445624</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1.257262800901044</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0.12042911426445624</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0.25123499494594004</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5.6771636830941938</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6.4451184157285191</c:v>
                </c:pt>
                <c:pt idx="1">
                  <c:v>6.751846961384862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6.7193539437512806</c:v>
                </c:pt>
                <c:pt idx="1">
                  <c:v>5.9871357060538752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6.0508389318662728</c:v>
                </c:pt>
                <c:pt idx="1">
                  <c:v>5.1486192026422808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6.3756336720582816</c:v>
                </c:pt>
                <c:pt idx="1">
                  <c:v>5.6771636830941938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4.2328204155265112</c:v>
                </c:pt>
                <c:pt idx="1">
                  <c:v>4.5727498790849177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6.2026561160054099</c:v>
                </c:pt>
                <c:pt idx="1">
                  <c:v>5.1250441442503387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4.6908958146656108</c:v>
                </c:pt>
                <c:pt idx="1">
                  <c:v>4.6201970524350768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5.8408784765573936</c:v>
                </c:pt>
                <c:pt idx="1">
                  <c:v>5.300772703768887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4.9328492520900857</c:v>
                </c:pt>
                <c:pt idx="1">
                  <c:v>4.6959119084670284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7.100523225075249</c:v>
                </c:pt>
                <c:pt idx="1">
                  <c:v>7.4877973176822961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0.21995655290459748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0.12293622974779073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1.2834367294731495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0.12293622974778984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0.1320291008625567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5.1486192026422808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6.7224601591016384</c:v>
                </c:pt>
                <c:pt idx="1">
                  <c:v>6.6808854095665522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5.4389355992079276</c:v>
                </c:pt>
                <c:pt idx="1">
                  <c:v>5.2917779134061202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5.696387293574908</c:v>
                </c:pt>
                <c:pt idx="1">
                  <c:v>5.5296261728244813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8.0754615672154433</c:v>
                </c:pt>
                <c:pt idx="1">
                  <c:v>7.6281778590467377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6.0821177114404463</c:v>
                </c:pt>
                <c:pt idx="1">
                  <c:v>5.6709565183336714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4.1205879353668147</c:v>
                </c:pt>
                <c:pt idx="1">
                  <c:v>3.3330788113167289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8.2695579661046956</c:v>
                </c:pt>
                <c:pt idx="1">
                  <c:v>7.4616382165414628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5.4770291433160239</c:v>
                </c:pt>
                <c:pt idx="1">
                  <c:v>5.4095981841546781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4.6025192641358101</c:v>
                </c:pt>
                <c:pt idx="1">
                  <c:v>4.2590914078723516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2.774784473143125</c:v>
                </c:pt>
                <c:pt idx="1">
                  <c:v>2.730855506259767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0.34030054907804974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0.11404046541931301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1.1905662168559346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0.11404046541931301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0.2853798861444119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6.3695204541580317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2.4757387688514321</c:v>
                </c:pt>
                <c:pt idx="1">
                  <c:v>2.1106381787042641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2.2156189581093342</c:v>
                </c:pt>
                <c:pt idx="1">
                  <c:v>1.485970695720362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4.4721010886880892</c:v>
                </c:pt>
                <c:pt idx="1">
                  <c:v>4.1418300351793658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5.2866005739732778</c:v>
                </c:pt>
                <c:pt idx="1">
                  <c:v>5.6447959969945076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4.3173166342635554</c:v>
                </c:pt>
                <c:pt idx="1">
                  <c:v>4.376586503830489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4.7115553502536924</c:v>
                </c:pt>
                <c:pt idx="1">
                  <c:v>4.3508926739844958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7.312178076821092</c:v>
                </c:pt>
                <c:pt idx="1">
                  <c:v>6.9818800498735696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7.7710327452636641</c:v>
                </c:pt>
                <c:pt idx="1">
                  <c:v>7.2597613886667176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6.3775113979262246</c:v>
                </c:pt>
                <c:pt idx="1">
                  <c:v>5.8148112430157202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3.731302089514267</c:v>
                </c:pt>
                <c:pt idx="1">
                  <c:v>2.9330027515329862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1.3915224996892146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0.13378076332197786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0.13303916723806708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5.9871357060538752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0.19723454434995702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0.12563152940282496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1.3115752739958166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0.12563152940282585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0.36732459949400464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4.5727498790849177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16DA-3F00-89F3-A654-A81BBBF89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CE653-9EDB-9FE0-AF8A-F38AE6C927A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236C75D-AA05-BC3C-97EF-5E6FE3F1D59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5969FFF-9714-D0A6-80AE-B3C2E32D078C}"/>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03507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4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5611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RV3 | Central and North West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5611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RV3 | Central and North West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5611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RV3 | Central and North West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5611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RV3 | Central and North West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7272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RV3 | Central and North West London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8.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4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8.xml"/><Relationship Id="rId20" Type="http://schemas.openxmlformats.org/officeDocument/2006/relationships/slide" Target="slide78.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49.xml"/><Relationship Id="rId10" Type="http://schemas.openxmlformats.org/officeDocument/2006/relationships/slide" Target="slide45.xml"/><Relationship Id="rId19" Type="http://schemas.openxmlformats.org/officeDocument/2006/relationships/slide" Target="slide71.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70.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chart" Target="../charts/chart50.xml"/></Relationships>
</file>

<file path=ppt/slides/_rels/slide5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chart" Target="../charts/chart52.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chart" Target="../charts/chart56.xml"/></Relationships>
</file>

<file path=ppt/slides/_rels/slide5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chart" Target="../charts/chart5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chart" Target="../charts/chart60.xml"/></Relationships>
</file>

<file path=ppt/slides/_rels/slide56.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chart" Target="../charts/chart62.xml"/></Relationships>
</file>

<file path=ppt/slides/_rels/slide57.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chart" Target="../charts/char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chart" Target="../charts/chart67.xml"/></Relationships>
</file>

<file path=ppt/slides/_rels/slide61.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chart" Target="../charts/chart69.xml"/></Relationships>
</file>

<file path=ppt/slides/_rels/slide6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chart" Target="../charts/chart71.xml"/></Relationships>
</file>

<file path=ppt/slides/_rels/slide63.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73.xml"/></Relationships>
</file>

<file path=ppt/slides/_rels/slide64.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75.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7.xml"/></Relationships>
</file>

<file path=ppt/slides/_rels/slide66.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Central and North West London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326151703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255847501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2177113659"/>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570053144"/>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497959606"/>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9063565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421380327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1920828869"/>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494680439"/>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778869927"/>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00083818"/>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497736472"/>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81661673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637782282"/>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26169913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8057104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71457542"/>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12445223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844749307"/>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08481351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1249899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3282343235"/>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2484076910"/>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3352960874"/>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3481895223"/>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581190279"/>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276945365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094789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2381105283"/>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888073093"/>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746497256"/>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44556361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510376099"/>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07776213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987809222"/>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23157785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9343224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19058527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353632897"/>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426614027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7579574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4185073600"/>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86797147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719718527"/>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35005378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5859718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2947715069"/>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145574224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021187789"/>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325215468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7272672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708696137"/>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1637870317"/>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1001920185"/>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1856267318"/>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3235335963"/>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4044400409"/>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38858291"/>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4057885589"/>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07721221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31369909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108864079"/>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91924540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2228609419"/>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177366627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769524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2848520493"/>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3675128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2121255887"/>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4492388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21989717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535336975"/>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798936630"/>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42392984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75447485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01299095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134574557"/>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AB3-B200-FFC9-E459-2E4F9C5D2FB0}"/>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D0FC0E6D-CBD0-4A47-756A-83DC8EA320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E4E51A9B-CF60-0F04-AFD9-632139713A4C}"/>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RV3 Central and North West London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783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00008831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68811657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180424594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151891223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34743372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44410146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375452971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93369719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18222009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39694592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86543489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84605974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0590316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03028278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413665057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99795035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34708800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408670449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258503068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52417162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111929168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35642608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61913601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274106673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329167047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19958049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255760197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210374126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421877674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398248434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191628770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36130445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425431636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334245753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97981058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27740608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288111572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410994773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86092253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44972989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389840296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792193997"/>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333893666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343723541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326780514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61571509"/>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258944676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229887326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422589415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2149427233"/>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83425470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114176322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209047059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31794825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09218003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428824041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9083181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354318897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422680246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05928204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159600925"/>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48933640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RV3 Central and North West London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14384118"/>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Do you have a care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To what extent did your NHS mental health team involve you in agreeing your care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how was your experience of using the NHS mental health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24350522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Thinking about the last time you received therapy, did you have enough privacy to talk comfortably?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85</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RV3 Central and North West London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9428</Words>
  <Application>Microsoft Office PowerPoint</Application>
  <PresentationFormat>Widescreen</PresentationFormat>
  <Paragraphs>1081</Paragraphs>
  <Slides>85</Slides>
  <Notes>73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Arial Black</vt:lpstr>
      <vt:lpstr>Calibri</vt:lpstr>
      <vt:lpstr>Calibri Light</vt:lpstr>
      <vt:lpstr>Office Theme</vt:lpstr>
      <vt:lpstr>Central and North West London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2025-03-21T22:10:54Z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